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03091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89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04811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0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383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12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6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680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878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8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50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297C42F-3C11-4248-8705-03F7CEC676C9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4B3A768-C028-439B-93C2-56DD9A8A26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720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Hv9jfda8M9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2297" y="2524835"/>
            <a:ext cx="8361229" cy="638513"/>
          </a:xfrm>
        </p:spPr>
        <p:txBody>
          <a:bodyPr/>
          <a:lstStyle/>
          <a:p>
            <a:r>
              <a:rPr lang="ru-RU" sz="4000" dirty="0" smtClean="0"/>
              <a:t>Композиция «игра цвета»</a:t>
            </a:r>
            <a:br>
              <a:rPr lang="ru-RU" sz="4000" dirty="0" smtClean="0"/>
            </a:br>
            <a:r>
              <a:rPr lang="ru-RU" sz="2400" dirty="0" smtClean="0"/>
              <a:t>(часть первая)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Котелевец Дарья Александровна, ПДО, </a:t>
            </a:r>
          </a:p>
          <a:p>
            <a:r>
              <a:rPr lang="ru-RU" dirty="0" smtClean="0"/>
              <a:t>Творческое объединение «Шерстяная фантазия»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4" y="722412"/>
            <a:ext cx="2182324" cy="1027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3606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587" y="474260"/>
            <a:ext cx="9382836" cy="6789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Композиция «Игра цвета»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8" r="7783"/>
          <a:stretch/>
        </p:blipFill>
        <p:spPr>
          <a:xfrm rot="5400000">
            <a:off x="3364039" y="1119252"/>
            <a:ext cx="5404783" cy="5472752"/>
          </a:xfrm>
        </p:spPr>
      </p:pic>
    </p:spTree>
    <p:extLst>
      <p:ext uri="{BB962C8B-B14F-4D97-AF65-F5344CB8AC3E}">
        <p14:creationId xmlns:p14="http://schemas.microsoft.com/office/powerpoint/2010/main" val="235739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30958"/>
            <a:ext cx="9601200" cy="692624"/>
          </a:xfrm>
        </p:spPr>
        <p:txBody>
          <a:bodyPr/>
          <a:lstStyle/>
          <a:p>
            <a:r>
              <a:rPr lang="ru-RU" dirty="0" smtClean="0"/>
              <a:t>Для работы потребуется: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023582"/>
            <a:ext cx="9601200" cy="4843818"/>
          </a:xfrm>
        </p:spPr>
        <p:txBody>
          <a:bodyPr/>
          <a:lstStyle/>
          <a:p>
            <a:r>
              <a:rPr lang="ru-RU" dirty="0" smtClean="0"/>
              <a:t>Фетр жесткий (белый, бежевый);</a:t>
            </a:r>
          </a:p>
          <a:p>
            <a:r>
              <a:rPr lang="ru-RU" dirty="0" smtClean="0"/>
              <a:t>Простой карандаш;</a:t>
            </a:r>
          </a:p>
          <a:p>
            <a:r>
              <a:rPr lang="ru-RU" dirty="0" smtClean="0"/>
              <a:t>Ножницы;</a:t>
            </a:r>
          </a:p>
          <a:p>
            <a:r>
              <a:rPr lang="ru-RU" dirty="0" smtClean="0"/>
              <a:t>Шерсть для валяния (выбор цвета по желанию);</a:t>
            </a:r>
          </a:p>
          <a:p>
            <a:r>
              <a:rPr lang="ru-RU" dirty="0" smtClean="0"/>
              <a:t>Иглы для валяния №38</a:t>
            </a:r>
            <a:r>
              <a:rPr lang="en-US" dirty="0" smtClean="0"/>
              <a:t>^</a:t>
            </a:r>
            <a:r>
              <a:rPr lang="ru-RU" dirty="0" smtClean="0"/>
              <a:t>;</a:t>
            </a:r>
          </a:p>
          <a:p>
            <a:r>
              <a:rPr lang="ru-RU" dirty="0" smtClean="0"/>
              <a:t>Губка для валяния;</a:t>
            </a:r>
          </a:p>
          <a:p>
            <a:r>
              <a:rPr lang="ru-RU" dirty="0" smtClean="0"/>
              <a:t>Нитки х/б;</a:t>
            </a:r>
          </a:p>
          <a:p>
            <a:r>
              <a:rPr lang="ru-RU" dirty="0" smtClean="0"/>
              <a:t>Игла с большим ушком;</a:t>
            </a:r>
          </a:p>
          <a:p>
            <a:r>
              <a:rPr lang="ru-RU" dirty="0" smtClean="0"/>
              <a:t>Бусины, </a:t>
            </a:r>
            <a:r>
              <a:rPr lang="ru-RU" dirty="0" err="1" smtClean="0"/>
              <a:t>паетки</a:t>
            </a:r>
            <a:r>
              <a:rPr lang="ru-RU" dirty="0" smtClean="0"/>
              <a:t>, бисер (для декорирования);</a:t>
            </a:r>
          </a:p>
          <a:p>
            <a:r>
              <a:rPr lang="ru-RU" dirty="0" smtClean="0"/>
              <a:t>Атласная лента;</a:t>
            </a:r>
          </a:p>
          <a:p>
            <a:r>
              <a:rPr lang="ru-RU" dirty="0" err="1" smtClean="0"/>
              <a:t>Термоклей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53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08128"/>
            <a:ext cx="9601200" cy="692624"/>
          </a:xfrm>
        </p:spPr>
        <p:txBody>
          <a:bodyPr/>
          <a:lstStyle/>
          <a:p>
            <a:pPr algn="ctr"/>
            <a:r>
              <a:rPr lang="ru-RU" dirty="0" smtClean="0"/>
              <a:t>1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900752"/>
            <a:ext cx="9601200" cy="496664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Из фетра вырезаем два круга диаметром 18 см.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662" y="1419366"/>
            <a:ext cx="6651009" cy="4988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580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17310"/>
            <a:ext cx="9601200" cy="829101"/>
          </a:xfrm>
        </p:spPr>
        <p:txBody>
          <a:bodyPr/>
          <a:lstStyle/>
          <a:p>
            <a:pPr algn="ctr"/>
            <a:r>
              <a:rPr lang="ru-RU" dirty="0" smtClean="0"/>
              <a:t>Цветовой круг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066" y="1801679"/>
            <a:ext cx="28575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436" y="1433014"/>
            <a:ext cx="7591946" cy="35567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65842" y="5532243"/>
            <a:ext cx="5082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4"/>
              </a:rPr>
              <a:t>Цветовой круг</a:t>
            </a:r>
          </a:p>
          <a:p>
            <a:r>
              <a:rPr lang="en-US" dirty="0" smtClean="0">
                <a:hlinkClick r:id="rId4"/>
              </a:rPr>
              <a:t>https://www.youtube.com/watch?v=Hv9jfda8M9A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4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58254"/>
            <a:ext cx="9601200" cy="733567"/>
          </a:xfrm>
        </p:spPr>
        <p:txBody>
          <a:bodyPr/>
          <a:lstStyle/>
          <a:p>
            <a:pPr algn="ctr"/>
            <a:r>
              <a:rPr lang="ru-RU" dirty="0" smtClean="0"/>
              <a:t>Подбираем шерсть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713" y="2562155"/>
            <a:ext cx="3765077" cy="282380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17004" y="2587022"/>
            <a:ext cx="3710391" cy="27193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12465" y="2576725"/>
            <a:ext cx="3726223" cy="27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6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1475" y="371902"/>
            <a:ext cx="9601200" cy="148590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Берем губку для валяния, иглу № 38</a:t>
            </a:r>
            <a:r>
              <a:rPr lang="en-US" sz="1600" dirty="0" smtClean="0"/>
              <a:t>^</a:t>
            </a:r>
            <a:r>
              <a:rPr lang="ru-RU" sz="1600" dirty="0" smtClean="0"/>
              <a:t>, белую шерсть.</a:t>
            </a:r>
            <a:br>
              <a:rPr lang="ru-RU" sz="1600" dirty="0" smtClean="0"/>
            </a:br>
            <a:r>
              <a:rPr lang="ru-RU" sz="1600" dirty="0" smtClean="0"/>
              <a:t>Зрительно делим круг напополам, раскладываем  белую шерсть и начинам валять тонким слоем.</a:t>
            </a:r>
            <a:br>
              <a:rPr lang="ru-RU" sz="1600" dirty="0" smtClean="0"/>
            </a:br>
            <a:r>
              <a:rPr lang="ru-RU" sz="1600" dirty="0" smtClean="0"/>
              <a:t>Затем берем светло-сиреневую шерсть (в нашем варианте) и валяем вторую половинку круга.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731" y="1280549"/>
            <a:ext cx="2693063" cy="21798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6" t="5485" r="13093" b="5907"/>
          <a:stretch/>
        </p:blipFill>
        <p:spPr>
          <a:xfrm rot="5400000">
            <a:off x="4951188" y="1216358"/>
            <a:ext cx="2520353" cy="25384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423935" y="1280547"/>
            <a:ext cx="2999239" cy="24101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7" t="4916" r="9877"/>
          <a:stretch/>
        </p:blipFill>
        <p:spPr>
          <a:xfrm rot="5400000">
            <a:off x="1314539" y="3908171"/>
            <a:ext cx="2675447" cy="2693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7" t="7174"/>
          <a:stretch/>
        </p:blipFill>
        <p:spPr>
          <a:xfrm>
            <a:off x="4872250" y="4171283"/>
            <a:ext cx="2784144" cy="24211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t="4273" r="9254"/>
          <a:stretch/>
        </p:blipFill>
        <p:spPr>
          <a:xfrm rot="5400000">
            <a:off x="8686522" y="4005901"/>
            <a:ext cx="2566335" cy="260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7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1475" y="153537"/>
            <a:ext cx="9601200" cy="1102057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Берем шерсть двух цветов – индиго и темно-фиолетовый (в нашем случае).</a:t>
            </a:r>
            <a:br>
              <a:rPr lang="ru-RU" sz="1800" dirty="0" smtClean="0"/>
            </a:br>
            <a:r>
              <a:rPr lang="ru-RU" sz="1800" dirty="0" smtClean="0"/>
              <a:t>Небольшой кусочек  выкладываем справа на светло-сиреневом фоне, начинаем валять в виде треугольника.</a:t>
            </a:r>
            <a:br>
              <a:rPr lang="ru-RU" sz="1800" dirty="0" smtClean="0"/>
            </a:br>
            <a:r>
              <a:rPr lang="ru-RU" sz="1800" dirty="0" smtClean="0"/>
              <a:t>Затем берем небольшой кусочек цвета индиго, выкладываем слева и приваливаем.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t="2366" r="6827" b="-1"/>
          <a:stretch/>
        </p:blipFill>
        <p:spPr>
          <a:xfrm rot="5400000">
            <a:off x="1174772" y="1235744"/>
            <a:ext cx="2715908" cy="26225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t="-238"/>
          <a:stretch/>
        </p:blipFill>
        <p:spPr>
          <a:xfrm rot="5400000">
            <a:off x="5012848" y="1371109"/>
            <a:ext cx="2722354" cy="2345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r="5754" b="1774"/>
          <a:stretch/>
        </p:blipFill>
        <p:spPr>
          <a:xfrm>
            <a:off x="8582309" y="1189041"/>
            <a:ext cx="2618991" cy="26489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t="3211"/>
          <a:stretch/>
        </p:blipFill>
        <p:spPr>
          <a:xfrm rot="5400000">
            <a:off x="1263503" y="4101210"/>
            <a:ext cx="2665077" cy="24958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45642" y="4172326"/>
            <a:ext cx="2656763" cy="23453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0713" y="4136768"/>
            <a:ext cx="2576512" cy="251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2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01806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Берем небольшой кусочек розовой шерсти и приваливаем между двумя треугольниками.</a:t>
            </a:r>
            <a:br>
              <a:rPr lang="ru-RU" sz="1600" dirty="0" smtClean="0"/>
            </a:br>
            <a:r>
              <a:rPr lang="ru-RU" sz="1600" dirty="0" smtClean="0"/>
              <a:t>Таким образом, получается две горы и солнце.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8" t="-1191" b="-1"/>
          <a:stretch/>
        </p:blipFill>
        <p:spPr>
          <a:xfrm rot="5400000">
            <a:off x="2299942" y="2426875"/>
            <a:ext cx="3272742" cy="29909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0" t="-238"/>
          <a:stretch/>
        </p:blipFill>
        <p:spPr>
          <a:xfrm rot="5400000">
            <a:off x="7168920" y="2378557"/>
            <a:ext cx="3132161" cy="29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 этом первый этап изготовления нашей творческой работы подходит к концу!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62482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64</TotalTime>
  <Words>151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Композиция «игра цвета» (часть первая) </vt:lpstr>
      <vt:lpstr>Композиция «Игра цвета»</vt:lpstr>
      <vt:lpstr>Для работы потребуется:</vt:lpstr>
      <vt:lpstr>1 этап</vt:lpstr>
      <vt:lpstr>Цветовой круг</vt:lpstr>
      <vt:lpstr>Подбираем шерсть</vt:lpstr>
      <vt:lpstr>Берем губку для валяния, иглу № 38^, белую шерсть. Зрительно делим круг напополам, раскладываем  белую шерсть и начинам валять тонким слоем. Затем берем светло-сиреневую шерсть (в нашем варианте) и валяем вторую половинку круга.</vt:lpstr>
      <vt:lpstr>Берем шерсть двух цветов – индиго и темно-фиолетовый (в нашем случае). Небольшой кусочек  выкладываем справа на светло-сиреневом фоне, начинаем валять в виде треугольника. Затем берем небольшой кусочек цвета индиго, выкладываем слева и приваливаем. </vt:lpstr>
      <vt:lpstr>Берем небольшой кусочек розовой шерсти и приваливаем между двумя треугольниками. Таким образом, получается две горы и солнце.</vt:lpstr>
      <vt:lpstr>На этом первый этап изготовления нашей творческой работы подходит к концу!  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Композиция «игра цвета» (часть первая) </dc:title>
  <dc:creator>Методист</dc:creator>
  <cp:lastModifiedBy>Методист</cp:lastModifiedBy>
  <cp:revision>7</cp:revision>
  <dcterms:created xsi:type="dcterms:W3CDTF">2020-04-12T08:05:14Z</dcterms:created>
  <dcterms:modified xsi:type="dcterms:W3CDTF">2020-04-12T09:10:00Z</dcterms:modified>
</cp:coreProperties>
</file>